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9" r:id="rId5"/>
    <p:sldId id="292" r:id="rId6"/>
    <p:sldId id="291" r:id="rId7"/>
    <p:sldId id="264" r:id="rId8"/>
    <p:sldId id="294" r:id="rId9"/>
    <p:sldId id="29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90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32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44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2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7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53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2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95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04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4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0DBA-8FF4-4C5D-B84B-670C29B2CA0E}" type="datetimeFigureOut">
              <a:rPr lang="es-ES" smtClean="0"/>
              <a:t>15/09/2019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A303-52B8-4580-B780-6B895D1FD00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6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gcOEo3zVV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jp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" y="1082566"/>
            <a:ext cx="7186675" cy="47333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01" y="277866"/>
            <a:ext cx="2820084" cy="1609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8" y="4416026"/>
            <a:ext cx="2757654" cy="18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ALASANZ\Sarasa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" y="429938"/>
            <a:ext cx="2687576" cy="33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29" y="1909341"/>
            <a:ext cx="2216317" cy="147754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58018"/>
              </p:ext>
            </p:extLst>
          </p:nvPr>
        </p:nvGraphicFramePr>
        <p:xfrm>
          <a:off x="8777664" y="140868"/>
          <a:ext cx="3152248" cy="222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Acrobat Document" r:id="rId5" imgW="8019846" imgH="5667226" progId="AcroExch.Document.DC">
                  <p:embed/>
                </p:oleObj>
              </mc:Choice>
              <mc:Fallback>
                <p:oleObj name="Acrobat Document" r:id="rId5" imgW="8019846" imgH="5667226" progId="AcroExch.Document.DC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7664" y="140868"/>
                        <a:ext cx="3152248" cy="222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84" y="3633224"/>
            <a:ext cx="3803360" cy="3205721"/>
          </a:xfrm>
          <a:prstGeom prst="rect">
            <a:avLst/>
          </a:prstGeom>
        </p:spPr>
      </p:pic>
      <p:pic>
        <p:nvPicPr>
          <p:cNvPr id="7" name="Picture 4" descr="C:\Users\javilele\Downloads\Itaka-Escolapi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21" y="4464424"/>
            <a:ext cx="2662955" cy="19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avilele\Downloads\IMG_20170716_1653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77148"/>
            <a:ext cx="3572675" cy="24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35" y="429939"/>
            <a:ext cx="4820314" cy="29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35964"/>
            <a:ext cx="11826240" cy="43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6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diocable.com/imagenes/El-ni%C3%B1o-que-dom%C3%B3-el-viento-Pelicula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02" y="177996"/>
            <a:ext cx="2912475" cy="19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6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3" y="-648607"/>
            <a:ext cx="9354967" cy="78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07" y="4777946"/>
            <a:ext cx="2912475" cy="19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68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03da1b2b-c3c3-4018-a901-1d15f1a42a68" xsi:nil="true"/>
    <Teachers xmlns="03da1b2b-c3c3-4018-a901-1d15f1a42a68">
      <UserInfo>
        <DisplayName/>
        <AccountId xsi:nil="true"/>
        <AccountType/>
      </UserInfo>
    </Teachers>
    <FolderType xmlns="03da1b2b-c3c3-4018-a901-1d15f1a42a68" xsi:nil="true"/>
    <AppVersion xmlns="03da1b2b-c3c3-4018-a901-1d15f1a42a68" xsi:nil="true"/>
    <DefaultSectionNames xmlns="03da1b2b-c3c3-4018-a901-1d15f1a42a68" xsi:nil="true"/>
    <NotebookType xmlns="03da1b2b-c3c3-4018-a901-1d15f1a42a68" xsi:nil="true"/>
    <Students xmlns="03da1b2b-c3c3-4018-a901-1d15f1a42a68">
      <UserInfo>
        <DisplayName/>
        <AccountId xsi:nil="true"/>
        <AccountType/>
      </UserInfo>
    </Students>
    <Student_Groups xmlns="03da1b2b-c3c3-4018-a901-1d15f1a42a68">
      <UserInfo>
        <DisplayName/>
        <AccountId xsi:nil="true"/>
        <AccountType/>
      </UserInfo>
    </Student_Groups>
    <Owner xmlns="03da1b2b-c3c3-4018-a901-1d15f1a42a68">
      <UserInfo>
        <DisplayName/>
        <AccountId xsi:nil="true"/>
        <AccountType/>
      </UserInfo>
    </Owner>
    <StudentGroups xmlns="03da1b2b-c3c3-4018-a901-1d15f1a42a68" xsi:nil="true"/>
    <Invited_Teachers xmlns="03da1b2b-c3c3-4018-a901-1d15f1a42a68" xsi:nil="true"/>
    <Invited_Students xmlns="03da1b2b-c3c3-4018-a901-1d15f1a42a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B4C3B166970409494715535D69BB2" ma:contentTypeVersion="22" ma:contentTypeDescription="Create a new document." ma:contentTypeScope="" ma:versionID="3f1451086036465967f86dbe1888972e">
  <xsd:schema xmlns:xsd="http://www.w3.org/2001/XMLSchema" xmlns:xs="http://www.w3.org/2001/XMLSchema" xmlns:p="http://schemas.microsoft.com/office/2006/metadata/properties" xmlns:ns3="4e516bd5-df44-4197-9063-eda176899f1a" xmlns:ns4="03da1b2b-c3c3-4018-a901-1d15f1a42a68" targetNamespace="http://schemas.microsoft.com/office/2006/metadata/properties" ma:root="true" ma:fieldsID="5e9f959525e3aa34f591c415e3e369c8" ns3:_="" ns4:_="">
    <xsd:import namespace="4e516bd5-df44-4197-9063-eda176899f1a"/>
    <xsd:import namespace="03da1b2b-c3c3-4018-a901-1d15f1a42a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16bd5-df44-4197-9063-eda176899f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a1b2b-c3c3-4018-a901-1d15f1a42a6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946C5B-9C7A-4322-95C9-68CBA1E4D811}">
  <ds:schemaRefs>
    <ds:schemaRef ds:uri="http://schemas.microsoft.com/office/2006/metadata/properties"/>
    <ds:schemaRef ds:uri="http://schemas.microsoft.com/office/infopath/2007/PartnerControls"/>
    <ds:schemaRef ds:uri="03da1b2b-c3c3-4018-a901-1d15f1a42a68"/>
  </ds:schemaRefs>
</ds:datastoreItem>
</file>

<file path=customXml/itemProps2.xml><?xml version="1.0" encoding="utf-8"?>
<ds:datastoreItem xmlns:ds="http://schemas.openxmlformats.org/officeDocument/2006/customXml" ds:itemID="{46D9F39A-D07A-42ED-80AD-FFF3652C5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516bd5-df44-4197-9063-eda176899f1a"/>
    <ds:schemaRef ds:uri="03da1b2b-c3c3-4018-a901-1d15f1a42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7B337-9EF7-43B0-852D-EB1545202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de la Riva</dc:creator>
  <cp:lastModifiedBy>Javier Etxeberria</cp:lastModifiedBy>
  <cp:revision>27</cp:revision>
  <dcterms:created xsi:type="dcterms:W3CDTF">2019-08-30T07:46:05Z</dcterms:created>
  <dcterms:modified xsi:type="dcterms:W3CDTF">2019-09-15T15:38:58Z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0x010100332B4C3B166970409494715535D69BB2</vt:lpwstr>
  </property>
</Properties>
</file>